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60" r:id="rId5"/>
    <p:sldId id="261" r:id="rId6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319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319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319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319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319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319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319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319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31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19">
          <p15:clr>
            <a:srgbClr val="A4A3A4"/>
          </p15:clr>
        </p15:guide>
        <p15:guide id="2" pos="21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1" autoAdjust="0"/>
    <p:restoredTop sz="90000"/>
  </p:normalViewPr>
  <p:slideViewPr>
    <p:cSldViewPr snapToGrid="0" snapToObjects="1">
      <p:cViewPr varScale="1">
        <p:scale>
          <a:sx n="69" d="100"/>
          <a:sy n="69" d="100"/>
        </p:scale>
        <p:origin x="3330" y="84"/>
      </p:cViewPr>
      <p:guideLst>
        <p:guide orient="horz" pos="3119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52FB78-8D0E-4B81-BD9D-F532A012FE04}" type="datetimeFigureOut">
              <a:rPr lang="ko-KR" altLang="en-US" smtClean="0"/>
              <a:t>2026-10-19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DDA9B1-B1BA-4704-BC57-9C7D52F926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2671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DDA9B1-B1BA-4704-BC57-9C7D52F92686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30078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DDA9B1-B1BA-4704-BC57-9C7D52F92686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3688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49" y="3077280"/>
            <a:ext cx="5829299" cy="2123369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699" y="5613400"/>
            <a:ext cx="4800599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40A130E-E3B8-4EBE-931F-81B26B8448AA}" type="datetime1">
              <a:rPr lang="ko-KR" altLang="en-US"/>
              <a:pPr lvl="0">
                <a:defRPr/>
              </a:pPr>
              <a:t>2026-10-19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800C6A38-4290-41DD-B95C-4155372FD4A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7395599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4953836A-82A3-4C8B-9D31-CD724F3673ED}" type="datetime1">
              <a:rPr lang="ko-KR" altLang="en-US"/>
              <a:pPr lvl="0">
                <a:defRPr/>
              </a:pPr>
              <a:t>2026-10-19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521946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D2EBAF6-36D0-4DD8-B695-D4C1B37E35D6}" type="datetime1">
              <a:rPr lang="ko-KR" altLang="en-US"/>
              <a:pPr lvl="0">
                <a:defRPr/>
              </a:pPr>
              <a:t>2026-10-19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6926375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4" y="6365523"/>
            <a:ext cx="5829299" cy="1967441"/>
          </a:xfrm>
        </p:spPr>
        <p:txBody>
          <a:bodyPr anchor="t"/>
          <a:lstStyle>
            <a:lvl1pPr algn="l">
              <a:defRPr sz="710" b="1" cap="all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4" y="4198586"/>
            <a:ext cx="5829299" cy="2166937"/>
          </a:xfrm>
        </p:spPr>
        <p:txBody>
          <a:bodyPr anchor="b"/>
          <a:lstStyle>
            <a:lvl1pPr marL="0" indent="0">
              <a:buNone/>
              <a:defRPr sz="354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319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283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247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247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247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247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247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24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60728D28-603B-4EFC-80F8-17E5E9107035}" type="datetime1">
              <a:rPr lang="ko-KR" altLang="en-US"/>
              <a:pPr lvl="0">
                <a:defRPr/>
              </a:pPr>
              <a:t>2026-10-19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873657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899" y="2311400"/>
            <a:ext cx="3028949" cy="6537502"/>
          </a:xfrm>
        </p:spPr>
        <p:txBody>
          <a:bodyPr/>
          <a:lstStyle>
            <a:lvl1pPr>
              <a:defRPr sz="496"/>
            </a:lvl1pPr>
            <a:lvl2pPr>
              <a:defRPr sz="425"/>
            </a:lvl2pPr>
            <a:lvl3pPr>
              <a:defRPr sz="354"/>
            </a:lvl3pPr>
            <a:lvl4pPr>
              <a:defRPr sz="319"/>
            </a:lvl4pPr>
            <a:lvl5pPr>
              <a:defRPr sz="319"/>
            </a:lvl5pPr>
            <a:lvl6pPr>
              <a:defRPr sz="319"/>
            </a:lvl6pPr>
            <a:lvl7pPr>
              <a:defRPr sz="319"/>
            </a:lvl7pPr>
            <a:lvl8pPr>
              <a:defRPr sz="319"/>
            </a:lvl8pPr>
            <a:lvl9pPr>
              <a:defRPr sz="496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49" y="2311400"/>
            <a:ext cx="3028949" cy="6537502"/>
          </a:xfrm>
        </p:spPr>
        <p:txBody>
          <a:bodyPr/>
          <a:lstStyle>
            <a:lvl1pPr>
              <a:defRPr sz="496"/>
            </a:lvl1pPr>
            <a:lvl2pPr>
              <a:defRPr sz="425"/>
            </a:lvl2pPr>
            <a:lvl3pPr>
              <a:defRPr sz="354"/>
            </a:lvl3pPr>
            <a:lvl4pPr>
              <a:defRPr sz="319"/>
            </a:lvl4pPr>
            <a:lvl5pPr>
              <a:defRPr sz="319"/>
            </a:lvl5pPr>
            <a:lvl6pPr>
              <a:defRPr sz="319"/>
            </a:lvl6pPr>
            <a:lvl7pPr>
              <a:defRPr sz="319"/>
            </a:lvl7pPr>
            <a:lvl8pPr>
              <a:defRPr sz="319"/>
            </a:lvl8pPr>
            <a:lvl9pPr>
              <a:defRPr sz="496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27A1F4E-0809-4239-8034-C38E431DAF92}" type="datetime1">
              <a:rPr lang="ko-KR" altLang="en-US"/>
              <a:pPr lvl="0">
                <a:defRPr/>
              </a:pPr>
              <a:t>2026-10-19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3020170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E0DA496-7307-4E8B-88DE-CB97B48BAB6F}" type="datetime1">
              <a:rPr lang="ko-KR" altLang="en-US"/>
              <a:pPr lvl="0">
                <a:defRPr/>
              </a:pPr>
              <a:t>2026-10-19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7971709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342020" y="2373313"/>
            <a:ext cx="6172198" cy="65364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 lvl="0">
              <a:defRPr/>
            </a:pPr>
            <a:r>
              <a:rPr lang="ko-KR" altLang="en-US"/>
              <a:t>표를 추가하려면 아이콘을 클릭하십시오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8721E90-850C-410B-8B89-8394F580CFDA}" type="datetime1">
              <a:rPr lang="ko-KR" altLang="en-US"/>
              <a:pPr lvl="0">
                <a:defRPr/>
              </a:pPr>
              <a:t>2026-10-19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4367353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42899" y="2311400"/>
            <a:ext cx="3028949" cy="3172000"/>
          </a:xfrm>
        </p:spPr>
        <p:txBody>
          <a:bodyPr/>
          <a:lstStyle>
            <a:lvl1pPr>
              <a:defRPr sz="425"/>
            </a:lvl1pPr>
            <a:lvl2pPr>
              <a:defRPr sz="354"/>
            </a:lvl2pPr>
            <a:lvl3pPr>
              <a:defRPr sz="319"/>
            </a:lvl3pPr>
            <a:lvl4pPr>
              <a:defRPr sz="283"/>
            </a:lvl4pPr>
            <a:lvl5pPr>
              <a:defRPr sz="283"/>
            </a:lvl5pPr>
            <a:lvl6pPr>
              <a:defRPr sz="283"/>
            </a:lvl6pPr>
            <a:lvl7pPr>
              <a:defRPr sz="283"/>
            </a:lvl7pPr>
            <a:lvl8pPr>
              <a:defRPr sz="283"/>
            </a:lvl8pPr>
            <a:lvl9pPr>
              <a:defRPr sz="283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6149" y="2311400"/>
            <a:ext cx="3028949" cy="3172000"/>
          </a:xfrm>
        </p:spPr>
        <p:txBody>
          <a:bodyPr/>
          <a:lstStyle>
            <a:lvl1pPr>
              <a:defRPr sz="425"/>
            </a:lvl1pPr>
            <a:lvl2pPr>
              <a:defRPr sz="354"/>
            </a:lvl2pPr>
            <a:lvl3pPr>
              <a:defRPr sz="319"/>
            </a:lvl3pPr>
            <a:lvl4pPr>
              <a:defRPr sz="283"/>
            </a:lvl4pPr>
            <a:lvl5pPr>
              <a:defRPr sz="283"/>
            </a:lvl5pPr>
            <a:lvl6pPr>
              <a:defRPr sz="283"/>
            </a:lvl6pPr>
            <a:lvl7pPr>
              <a:defRPr sz="283"/>
            </a:lvl7pPr>
            <a:lvl8pPr>
              <a:defRPr sz="283"/>
            </a:lvl8pPr>
            <a:lvl9pPr>
              <a:defRPr sz="283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2020" y="5754985"/>
            <a:ext cx="3028949" cy="3172000"/>
          </a:xfrm>
        </p:spPr>
        <p:txBody>
          <a:bodyPr/>
          <a:lstStyle>
            <a:lvl1pPr>
              <a:defRPr sz="425"/>
            </a:lvl1pPr>
            <a:lvl2pPr>
              <a:defRPr sz="354"/>
            </a:lvl2pPr>
            <a:lvl3pPr>
              <a:defRPr sz="319"/>
            </a:lvl3pPr>
            <a:lvl4pPr>
              <a:defRPr sz="283"/>
            </a:lvl4pPr>
            <a:lvl5pPr>
              <a:defRPr sz="283"/>
            </a:lvl5pPr>
            <a:lvl6pPr>
              <a:defRPr sz="283"/>
            </a:lvl6pPr>
            <a:lvl7pPr>
              <a:defRPr sz="283"/>
            </a:lvl7pPr>
            <a:lvl8pPr>
              <a:defRPr sz="283"/>
            </a:lvl8pPr>
            <a:lvl9pPr>
              <a:defRPr sz="283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5270" y="5754985"/>
            <a:ext cx="3028949" cy="3172000"/>
          </a:xfrm>
        </p:spPr>
        <p:txBody>
          <a:bodyPr/>
          <a:lstStyle>
            <a:lvl1pPr>
              <a:defRPr sz="425"/>
            </a:lvl1pPr>
            <a:lvl2pPr>
              <a:defRPr sz="354"/>
            </a:lvl2pPr>
            <a:lvl3pPr>
              <a:defRPr sz="319"/>
            </a:lvl3pPr>
            <a:lvl4pPr>
              <a:defRPr sz="283"/>
            </a:lvl4pPr>
            <a:lvl5pPr>
              <a:defRPr sz="283"/>
            </a:lvl5pPr>
            <a:lvl6pPr>
              <a:defRPr sz="283"/>
            </a:lvl6pPr>
            <a:lvl7pPr>
              <a:defRPr sz="283"/>
            </a:lvl7pPr>
            <a:lvl8pPr>
              <a:defRPr sz="283"/>
            </a:lvl8pPr>
            <a:lvl9pPr>
              <a:defRPr sz="283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ACE7E28-9336-4363-8674-B91477D8F243}" type="datetime1">
              <a:rPr lang="ko-KR" altLang="en-US"/>
              <a:pPr lvl="0">
                <a:defRPr/>
              </a:pPr>
              <a:t>2026-10-19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04191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5" y="6934200"/>
            <a:ext cx="4114799" cy="818621"/>
          </a:xfrm>
        </p:spPr>
        <p:txBody>
          <a:bodyPr anchor="b"/>
          <a:lstStyle>
            <a:lvl1pPr algn="l">
              <a:defRPr sz="354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5" y="885119"/>
            <a:ext cx="4114799" cy="5943600"/>
          </a:xfrm>
        </p:spPr>
        <p:txBody>
          <a:bodyPr/>
          <a:lstStyle>
            <a:lvl1pPr marL="0" indent="0">
              <a:buNone/>
              <a:defRPr sz="568"/>
            </a:lvl1pPr>
            <a:lvl2pPr marL="457200" indent="0">
              <a:buNone/>
              <a:defRPr sz="496"/>
            </a:lvl2pPr>
            <a:lvl3pPr marL="914400" indent="0">
              <a:buNone/>
              <a:defRPr sz="425"/>
            </a:lvl3pPr>
            <a:lvl4pPr marL="1371600" indent="0">
              <a:buNone/>
              <a:defRPr sz="354"/>
            </a:lvl4pPr>
            <a:lvl5pPr marL="1828800" indent="0">
              <a:buNone/>
              <a:defRPr sz="354"/>
            </a:lvl5pPr>
            <a:lvl6pPr marL="2286000" indent="0">
              <a:buNone/>
              <a:defRPr sz="354"/>
            </a:lvl6pPr>
            <a:lvl7pPr marL="2743200" indent="0">
              <a:buNone/>
              <a:defRPr sz="354"/>
            </a:lvl7pPr>
            <a:lvl8pPr marL="3200400" indent="0">
              <a:buNone/>
              <a:defRPr sz="354"/>
            </a:lvl8pPr>
            <a:lvl9pPr marL="3657600" indent="0">
              <a:buNone/>
              <a:defRPr sz="354"/>
            </a:lvl9pPr>
          </a:lstStyle>
          <a:p>
            <a:pPr lvl="0">
              <a:defRPr/>
            </a:pPr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5" y="7752822"/>
            <a:ext cx="4114799" cy="1162578"/>
          </a:xfrm>
        </p:spPr>
        <p:txBody>
          <a:bodyPr/>
          <a:lstStyle>
            <a:lvl1pPr marL="0" indent="0">
              <a:buNone/>
              <a:defRPr sz="247"/>
            </a:lvl1pPr>
            <a:lvl2pPr marL="457200" indent="0">
              <a:buNone/>
              <a:defRPr sz="212"/>
            </a:lvl2pPr>
            <a:lvl3pPr marL="914400" indent="0">
              <a:buNone/>
              <a:defRPr sz="176"/>
            </a:lvl3pPr>
            <a:lvl4pPr marL="1371600" indent="0">
              <a:buNone/>
              <a:defRPr sz="158"/>
            </a:lvl4pPr>
            <a:lvl5pPr marL="1828800" indent="0">
              <a:buNone/>
              <a:defRPr sz="158"/>
            </a:lvl5pPr>
            <a:lvl6pPr marL="2286000" indent="0">
              <a:buNone/>
              <a:defRPr sz="158"/>
            </a:lvl6pPr>
            <a:lvl7pPr marL="2743200" indent="0">
              <a:buNone/>
              <a:defRPr sz="158"/>
            </a:lvl7pPr>
            <a:lvl8pPr marL="3200400" indent="0">
              <a:buNone/>
              <a:defRPr sz="158"/>
            </a:lvl8pPr>
            <a:lvl9pPr marL="3657600" indent="0">
              <a:buNone/>
              <a:defRPr sz="158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ACE7E28-9336-4363-8674-B91477D8F243}" type="datetime1">
              <a:rPr lang="ko-KR" altLang="en-US"/>
              <a:pPr lvl="0">
                <a:defRPr/>
              </a:pPr>
              <a:t>2026-10-19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180668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3077280"/>
            <a:ext cx="6858000" cy="2123369"/>
          </a:xfrm>
        </p:spPr>
        <p:txBody>
          <a:bodyPr>
            <a:normAutofit/>
          </a:bodyPr>
          <a:lstStyle>
            <a:lvl1pPr>
              <a:defRPr sz="782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CA348888-F454-4AD2-BA62-3AF29D9807C0}" type="datetime1">
              <a:rPr lang="ko-KR" altLang="en-US"/>
              <a:pPr lvl="0">
                <a:defRPr/>
              </a:pPr>
              <a:t>2026-10-19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529235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899" y="396699"/>
            <a:ext cx="6172198" cy="1651000"/>
          </a:xfrm>
        </p:spPr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>
          <a:xfrm>
            <a:off x="1607330" y="3198813"/>
            <a:ext cx="3643324" cy="464343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425"/>
            </a:lvl1pPr>
          </a:lstStyle>
          <a:p>
            <a:pPr lvl="0">
              <a:defRPr/>
            </a:pPr>
            <a:r>
              <a:rPr lang="ko-KR" altLang="en-US"/>
              <a:t>첫째 목차</a:t>
            </a:r>
          </a:p>
          <a:p>
            <a:pPr lvl="0">
              <a:defRPr/>
            </a:pPr>
            <a:r>
              <a:rPr lang="ko-KR" altLang="en-US"/>
              <a:t>둘째 목차</a:t>
            </a:r>
          </a:p>
          <a:p>
            <a:pPr lvl="0">
              <a:defRPr/>
            </a:pPr>
            <a:r>
              <a:rPr lang="ko-KR" altLang="en-US"/>
              <a:t>셋째 목차</a:t>
            </a:r>
          </a:p>
          <a:p>
            <a:pPr lvl="0">
              <a:defRPr/>
            </a:pPr>
            <a:r>
              <a:rPr lang="ko-KR" altLang="en-US"/>
              <a:t>넷째 목차</a:t>
            </a:r>
          </a:p>
          <a:p>
            <a:pPr lvl="0">
              <a:defRPr/>
            </a:pPr>
            <a:r>
              <a:rPr lang="ko-KR" altLang="en-US"/>
              <a:t>다섯째 목차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56FEC12-A4C9-4837-AF94-AD867782C04C}" type="datetime1">
              <a:rPr lang="ko-KR" altLang="en-US"/>
              <a:pPr lvl="0">
                <a:defRPr/>
              </a:pPr>
              <a:t>2026-10-19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8855467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49" y="396699"/>
            <a:ext cx="1543049" cy="8452203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899" y="396699"/>
            <a:ext cx="4514849" cy="8452203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57F84A3-4F29-4053-ACFD-1BAF2D3F140C}" type="datetime1">
              <a:rPr lang="ko-KR" altLang="en-US"/>
              <a:pPr lvl="0">
                <a:defRPr/>
              </a:pPr>
              <a:t>2026-10-19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845367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899" y="396699"/>
            <a:ext cx="6172198" cy="1651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899" y="2311400"/>
            <a:ext cx="6172198" cy="6537502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899" y="9181396"/>
            <a:ext cx="1600199" cy="527402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2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D422D86A-5F52-4165-8473-F1B836277586}" type="datetime1">
              <a:rPr lang="ko-KR" altLang="en-US"/>
              <a:pPr lvl="0">
                <a:defRPr/>
              </a:pPr>
              <a:t>2026-10-19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49" y="9181396"/>
            <a:ext cx="2171699" cy="527402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2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899" y="9181396"/>
            <a:ext cx="1600199" cy="527402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2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386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782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568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496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425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354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354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354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354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354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35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319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319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319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319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319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319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319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319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31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291317" y="258344"/>
            <a:ext cx="4275364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2000" b="1" dirty="0">
                <a:solidFill>
                  <a:srgbClr val="FF0000"/>
                </a:solidFill>
                <a:latin typeface="+mj-ea"/>
                <a:ea typeface="+mj-ea"/>
              </a:rPr>
              <a:t>디렉토리북 제작 예시 이미지 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46113" y="5396451"/>
            <a:ext cx="6433796" cy="3681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altLang="ko-KR" sz="2000" b="1" dirty="0">
              <a:solidFill>
                <a:srgbClr val="FF0000"/>
              </a:solidFill>
              <a:latin typeface="G마켓 산스 Bold"/>
              <a:ea typeface="G마켓 산스 Bold"/>
            </a:endParaRPr>
          </a:p>
          <a:p>
            <a:pPr lvl="0" algn="ctr">
              <a:defRPr/>
            </a:pPr>
            <a:r>
              <a:rPr lang="ko-KR" altLang="en-US" sz="1800" b="1" dirty="0">
                <a:solidFill>
                  <a:srgbClr val="002060"/>
                </a:solidFill>
                <a:latin typeface="+mj-ea"/>
                <a:ea typeface="+mj-ea"/>
              </a:rPr>
              <a:t>상기 카탈로그 형식으로 디렉토리북이 제작될 예정입니다</a:t>
            </a:r>
            <a:r>
              <a:rPr lang="en-US" altLang="ko-KR" sz="1800" b="1" dirty="0">
                <a:solidFill>
                  <a:srgbClr val="002060"/>
                </a:solidFill>
                <a:latin typeface="+mj-ea"/>
                <a:ea typeface="+mj-ea"/>
              </a:rPr>
              <a:t>. </a:t>
            </a:r>
          </a:p>
          <a:p>
            <a:pPr lvl="0" algn="ctr">
              <a:defRPr/>
            </a:pPr>
            <a:r>
              <a:rPr lang="ko-KR" altLang="en-US" sz="1800" b="1" dirty="0">
                <a:solidFill>
                  <a:srgbClr val="002060"/>
                </a:solidFill>
                <a:latin typeface="+mj-ea"/>
                <a:ea typeface="+mj-ea"/>
              </a:rPr>
              <a:t>위의 내용을 참고하시어</a:t>
            </a:r>
            <a:r>
              <a:rPr lang="en-US" altLang="ko-KR" sz="1800" b="1" dirty="0">
                <a:solidFill>
                  <a:srgbClr val="002060"/>
                </a:solidFill>
                <a:latin typeface="+mj-ea"/>
                <a:ea typeface="+mj-ea"/>
              </a:rPr>
              <a:t>, </a:t>
            </a:r>
          </a:p>
          <a:p>
            <a:pPr lvl="0" algn="ctr">
              <a:defRPr/>
            </a:pPr>
            <a:r>
              <a:rPr lang="ko-KR" altLang="en-US" sz="1800" b="1" dirty="0">
                <a:solidFill>
                  <a:srgbClr val="002060"/>
                </a:solidFill>
                <a:latin typeface="+mj-ea"/>
                <a:ea typeface="+mj-ea"/>
              </a:rPr>
              <a:t>각 부분에 맞는 내용과 이미지 사진 등을 회신 해주세요 </a:t>
            </a:r>
            <a:r>
              <a:rPr lang="en-US" altLang="ko-KR" sz="1800" b="1" dirty="0">
                <a:solidFill>
                  <a:srgbClr val="002060"/>
                </a:solidFill>
                <a:latin typeface="+mj-ea"/>
                <a:ea typeface="+mj-ea"/>
              </a:rPr>
              <a:t>^^</a:t>
            </a:r>
          </a:p>
          <a:p>
            <a:pPr lvl="0" algn="ctr">
              <a:defRPr/>
            </a:pPr>
            <a:endParaRPr lang="en-US" altLang="ko-KR" sz="1800" b="1" dirty="0">
              <a:solidFill>
                <a:srgbClr val="002060"/>
              </a:solidFill>
              <a:latin typeface="+mj-ea"/>
              <a:ea typeface="+mj-ea"/>
            </a:endParaRPr>
          </a:p>
          <a:p>
            <a:pPr lvl="0" algn="ctr">
              <a:defRPr/>
            </a:pPr>
            <a:r>
              <a:rPr lang="en-US" altLang="ko-KR" sz="1800" b="1" dirty="0">
                <a:solidFill>
                  <a:srgbClr val="002060"/>
                </a:solidFill>
                <a:latin typeface="+mj-ea"/>
                <a:ea typeface="+mj-ea"/>
              </a:rPr>
              <a:t>*</a:t>
            </a:r>
            <a:r>
              <a:rPr lang="ko-KR" altLang="en-US" sz="1800" b="1" dirty="0">
                <a:solidFill>
                  <a:srgbClr val="002060"/>
                </a:solidFill>
                <a:latin typeface="+mj-ea"/>
                <a:ea typeface="+mj-ea"/>
              </a:rPr>
              <a:t>고화질 이미지 첨부 해주세요</a:t>
            </a:r>
            <a:r>
              <a:rPr lang="en-US" altLang="ko-KR" sz="1800" b="1" dirty="0">
                <a:solidFill>
                  <a:srgbClr val="002060"/>
                </a:solidFill>
                <a:latin typeface="+mj-ea"/>
                <a:ea typeface="+mj-ea"/>
              </a:rPr>
              <a:t>*</a:t>
            </a:r>
          </a:p>
          <a:p>
            <a:pPr lvl="0" algn="ctr">
              <a:defRPr/>
            </a:pPr>
            <a:r>
              <a:rPr lang="en-US" altLang="ko-KR" sz="2000" b="1" dirty="0">
                <a:solidFill>
                  <a:srgbClr val="FF0000"/>
                </a:solidFill>
                <a:latin typeface="+mj-ea"/>
                <a:ea typeface="+mj-ea"/>
              </a:rPr>
              <a:t>*</a:t>
            </a:r>
            <a:r>
              <a:rPr lang="ko-KR" altLang="en-US" sz="2000" b="1" dirty="0">
                <a:solidFill>
                  <a:srgbClr val="FF0000"/>
                </a:solidFill>
                <a:latin typeface="+mj-ea"/>
                <a:ea typeface="+mj-ea"/>
              </a:rPr>
              <a:t>영문 및 국문 으로 모두 기재해 주세요</a:t>
            </a:r>
            <a:r>
              <a:rPr lang="en-US" altLang="ko-KR" sz="2000" b="1" dirty="0">
                <a:solidFill>
                  <a:srgbClr val="FF0000"/>
                </a:solidFill>
                <a:latin typeface="+mj-ea"/>
                <a:ea typeface="+mj-ea"/>
              </a:rPr>
              <a:t>*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114" y="894653"/>
            <a:ext cx="6635018" cy="4680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87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r="50078"/>
          <a:stretch/>
        </p:blipFill>
        <p:spPr>
          <a:xfrm>
            <a:off x="65989" y="223155"/>
            <a:ext cx="6730737" cy="9511703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489616" y="675183"/>
            <a:ext cx="3799580" cy="966107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기업명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3346515" y="1936195"/>
            <a:ext cx="2988297" cy="1854547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기업 설명</a:t>
            </a: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,</a:t>
            </a: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 혹은 대표 제품 설명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489615" y="1936196"/>
            <a:ext cx="2772058" cy="1854547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대표 이미지</a:t>
            </a:r>
          </a:p>
          <a:p>
            <a:pPr lvl="0" algn="ctr">
              <a:defRPr/>
            </a:pP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(</a:t>
            </a: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제품사진</a:t>
            </a: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,</a:t>
            </a: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 </a:t>
            </a:r>
          </a:p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회사 전경 등</a:t>
            </a: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4497545" y="677409"/>
            <a:ext cx="1837267" cy="966107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기업 로고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453267" y="4333550"/>
            <a:ext cx="1810097" cy="326571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대표자명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1451577" y="4790533"/>
            <a:ext cx="1810097" cy="326571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설립일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1451577" y="5226669"/>
            <a:ext cx="1810097" cy="723465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특허 혹은 인증 등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544370" y="4333257"/>
            <a:ext cx="1790442" cy="364572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비즈니스 유형</a:t>
            </a:r>
            <a:r>
              <a:rPr lang="en-US" altLang="ko-KR" sz="1300" b="1" dirty="0">
                <a:solidFill>
                  <a:schemeClr val="tx1"/>
                </a:solidFill>
                <a:latin typeface="맑은 고딕"/>
              </a:rPr>
              <a:t>*</a:t>
            </a:r>
            <a:endParaRPr lang="ko-KR" altLang="en-US" sz="1300" b="1" dirty="0">
              <a:solidFill>
                <a:schemeClr val="tx1"/>
              </a:solidFill>
              <a:latin typeface="맑은 고딕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544370" y="4809387"/>
            <a:ext cx="1790442" cy="326571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n-US" altLang="ko-KR" sz="1300" b="1" dirty="0">
                <a:solidFill>
                  <a:schemeClr val="tx1"/>
                </a:solidFill>
                <a:latin typeface="맑은 고딕"/>
              </a:rPr>
              <a:t>HS CODE</a:t>
            </a: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 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1675962" y="7461940"/>
            <a:ext cx="4658849" cy="247215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300" b="1">
                <a:solidFill>
                  <a:schemeClr val="tx1"/>
                </a:solidFill>
                <a:latin typeface="맑은 고딕"/>
              </a:rPr>
              <a:t>회사 주소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675963" y="7780129"/>
            <a:ext cx="4658849" cy="247215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300" b="1">
                <a:solidFill>
                  <a:schemeClr val="tx1"/>
                </a:solidFill>
                <a:latin typeface="맑은 고딕"/>
              </a:rPr>
              <a:t>웹사이트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1675962" y="8107843"/>
            <a:ext cx="4658849" cy="247215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담당자명 </a:t>
            </a:r>
            <a:r>
              <a:rPr lang="en-US" altLang="ko-KR" sz="1300" b="1" dirty="0">
                <a:solidFill>
                  <a:schemeClr val="tx1"/>
                </a:solidFill>
                <a:latin typeface="맑은 고딕"/>
              </a:rPr>
              <a:t>/</a:t>
            </a: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 </a:t>
            </a:r>
            <a:r>
              <a:rPr lang="en-US" altLang="ko-KR" sz="1300" b="1" dirty="0">
                <a:solidFill>
                  <a:schemeClr val="tx1"/>
                </a:solidFill>
                <a:latin typeface="맑은 고딕"/>
              </a:rPr>
              <a:t>Tel :                        Email :</a:t>
            </a: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 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489615" y="6615911"/>
            <a:ext cx="3034391" cy="447341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주요 품목 </a:t>
            </a:r>
            <a:r>
              <a:rPr lang="en-US" altLang="ko-KR" sz="1300" b="1" dirty="0">
                <a:solidFill>
                  <a:schemeClr val="tx1"/>
                </a:solidFill>
                <a:latin typeface="맑은 고딕"/>
              </a:rPr>
              <a:t>, </a:t>
            </a: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사업 </a:t>
            </a:r>
            <a:r>
              <a:rPr lang="ko-KR" altLang="en-US" sz="1300" b="1" dirty="0" err="1">
                <a:solidFill>
                  <a:schemeClr val="tx1"/>
                </a:solidFill>
                <a:latin typeface="맑은 고딕"/>
              </a:rPr>
              <a:t>영역군</a:t>
            </a: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 등 기타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4544370" y="5267009"/>
            <a:ext cx="1790442" cy="683125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주요 제품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29BE2F-93F0-E27C-B3E7-17F3C44CA5F3}"/>
              </a:ext>
            </a:extLst>
          </p:cNvPr>
          <p:cNvSpPr txBox="1"/>
          <p:nvPr/>
        </p:nvSpPr>
        <p:spPr>
          <a:xfrm>
            <a:off x="1080655" y="8672945"/>
            <a:ext cx="5254156" cy="63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b="1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* </a:t>
            </a:r>
            <a:r>
              <a:rPr lang="ko-KR" altLang="en-US" sz="1000" b="1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비즈니스 유형</a:t>
            </a:r>
            <a:r>
              <a:rPr lang="en-US" altLang="ko-KR" sz="1000" kern="0" dirty="0">
                <a:solidFill>
                  <a:srgbClr val="000000"/>
                </a:solidFill>
                <a:latin typeface="+mj-ea"/>
                <a:ea typeface="+mj-ea"/>
              </a:rPr>
              <a:t>: </a:t>
            </a:r>
            <a:r>
              <a:rPr lang="ko-KR" altLang="en-US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제조</a:t>
            </a:r>
            <a:r>
              <a:rPr lang="en-US" altLang="ko-KR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/</a:t>
            </a:r>
            <a:r>
              <a:rPr lang="ko-KR" altLang="en-US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생산 </a:t>
            </a:r>
            <a:r>
              <a:rPr lang="en-US" altLang="ko-KR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(Manufacturer), </a:t>
            </a:r>
            <a:r>
              <a:rPr lang="ko-KR" altLang="en-US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유통</a:t>
            </a:r>
            <a:r>
              <a:rPr lang="en-US" altLang="ko-KR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/</a:t>
            </a:r>
            <a:r>
              <a:rPr lang="ko-KR" altLang="en-US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도매 </a:t>
            </a:r>
            <a:r>
              <a:rPr lang="en-US" altLang="ko-KR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(Distributor/Wholesaler), </a:t>
            </a:r>
            <a:r>
              <a:rPr lang="ko-KR" altLang="en-US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무역상사 </a:t>
            </a:r>
            <a:r>
              <a:rPr lang="en-US" altLang="ko-KR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(Trading Company), OEM/ODM, </a:t>
            </a:r>
            <a:r>
              <a:rPr lang="ko-KR" altLang="en-US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기타 </a:t>
            </a:r>
            <a:r>
              <a:rPr lang="en-US" altLang="ko-KR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(Specify): </a:t>
            </a:r>
            <a:r>
              <a:rPr lang="ko-KR" altLang="en-US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농기자재</a:t>
            </a:r>
            <a:r>
              <a:rPr lang="en-US" altLang="ko-KR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, </a:t>
            </a:r>
            <a:r>
              <a:rPr lang="ko-KR" altLang="en-US" sz="1000" kern="0" spc="0" dirty="0" err="1">
                <a:solidFill>
                  <a:srgbClr val="000000"/>
                </a:solidFill>
                <a:effectLst/>
                <a:latin typeface="+mj-ea"/>
                <a:ea typeface="+mj-ea"/>
              </a:rPr>
              <a:t>스마트팜</a:t>
            </a:r>
            <a:r>
              <a:rPr lang="ko-KR" altLang="en-US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 설비 등</a:t>
            </a:r>
          </a:p>
          <a:p>
            <a:endParaRPr lang="ko-KR" altLang="en-US" dirty="0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F29CA0D4-ED0C-9102-4AC5-90026B96C308}"/>
              </a:ext>
            </a:extLst>
          </p:cNvPr>
          <p:cNvSpPr/>
          <p:nvPr/>
        </p:nvSpPr>
        <p:spPr>
          <a:xfrm>
            <a:off x="277091" y="326503"/>
            <a:ext cx="1174486" cy="272661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</a:rPr>
              <a:t>국문 버전</a:t>
            </a:r>
          </a:p>
        </p:txBody>
      </p:sp>
    </p:spTree>
    <p:extLst>
      <p:ext uri="{BB962C8B-B14F-4D97-AF65-F5344CB8AC3E}">
        <p14:creationId xmlns:p14="http://schemas.microsoft.com/office/powerpoint/2010/main" val="3774727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49931"/>
          <a:stretch/>
        </p:blipFill>
        <p:spPr>
          <a:xfrm>
            <a:off x="67043" y="226242"/>
            <a:ext cx="6750217" cy="9511200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2707823" y="1282046"/>
            <a:ext cx="3674123" cy="347681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제품명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707823" y="1719317"/>
            <a:ext cx="3674123" cy="1031610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 소개 및 설명</a:t>
            </a:r>
          </a:p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 강점 기재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490194" y="1282046"/>
            <a:ext cx="2048680" cy="1470582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 사진</a:t>
            </a:r>
          </a:p>
          <a:p>
            <a:pPr lvl="0" algn="ctr">
              <a:defRPr/>
            </a:pP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(</a:t>
            </a: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고화질 이미지</a:t>
            </a: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)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490194" y="6841020"/>
            <a:ext cx="5891752" cy="1668017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추가 제품 사진</a:t>
            </a:r>
          </a:p>
          <a:p>
            <a:pPr lvl="0" algn="ctr">
              <a:defRPr/>
            </a:pP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(</a:t>
            </a: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고화질 이미지</a:t>
            </a: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)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490194" y="3172315"/>
            <a:ext cx="2048680" cy="1512807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 사진</a:t>
            </a:r>
          </a:p>
          <a:p>
            <a:pPr lvl="0" algn="ctr">
              <a:defRPr/>
            </a:pP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(</a:t>
            </a: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고화질 이미지</a:t>
            </a: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)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490194" y="5050536"/>
            <a:ext cx="2048680" cy="1512807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 사진</a:t>
            </a:r>
          </a:p>
          <a:p>
            <a:pPr lvl="0" algn="ctr">
              <a:defRPr/>
            </a:pP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(</a:t>
            </a: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고화질 이미지</a:t>
            </a: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)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2707823" y="3172315"/>
            <a:ext cx="3674123" cy="391607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>
                <a:solidFill>
                  <a:schemeClr val="tx1"/>
                </a:solidFill>
                <a:latin typeface="맑은 고딕"/>
              </a:rPr>
              <a:t>제품명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2707823" y="3653512"/>
            <a:ext cx="3674123" cy="1031610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 소개 및 설명</a:t>
            </a:r>
          </a:p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 강점 기재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2707823" y="5050536"/>
            <a:ext cx="3674123" cy="391607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제품명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2707823" y="5531733"/>
            <a:ext cx="3674123" cy="1031610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 소개 및 설명</a:t>
            </a:r>
          </a:p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 강점 기재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0277E8B-7F3B-4EB5-FC10-9BF51CB6A7E7}"/>
              </a:ext>
            </a:extLst>
          </p:cNvPr>
          <p:cNvSpPr/>
          <p:nvPr/>
        </p:nvSpPr>
        <p:spPr>
          <a:xfrm>
            <a:off x="277091" y="326503"/>
            <a:ext cx="1174486" cy="272661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</a:rPr>
              <a:t>국문 버전</a:t>
            </a:r>
          </a:p>
        </p:txBody>
      </p:sp>
    </p:spTree>
    <p:extLst>
      <p:ext uri="{BB962C8B-B14F-4D97-AF65-F5344CB8AC3E}">
        <p14:creationId xmlns:p14="http://schemas.microsoft.com/office/powerpoint/2010/main" val="3250901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r="50078"/>
          <a:stretch/>
        </p:blipFill>
        <p:spPr>
          <a:xfrm>
            <a:off x="65989" y="223155"/>
            <a:ext cx="6730737" cy="9511703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489616" y="675183"/>
            <a:ext cx="3799580" cy="966107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기업명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3346515" y="1936195"/>
            <a:ext cx="2988297" cy="1854547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기업 설명</a:t>
            </a: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,</a:t>
            </a: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 혹은 대표 제품 설명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489615" y="1936196"/>
            <a:ext cx="2772058" cy="1854547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대표 이미지</a:t>
            </a:r>
          </a:p>
          <a:p>
            <a:pPr lvl="0" algn="ctr">
              <a:defRPr/>
            </a:pP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(</a:t>
            </a: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제품사진</a:t>
            </a: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,</a:t>
            </a: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 </a:t>
            </a:r>
          </a:p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회사 전경 등</a:t>
            </a: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4497545" y="677409"/>
            <a:ext cx="1837267" cy="966107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기업 로고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453267" y="4333550"/>
            <a:ext cx="1810097" cy="326571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대표자명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1451577" y="4790533"/>
            <a:ext cx="1810097" cy="326571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설립일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1451577" y="5226669"/>
            <a:ext cx="1810097" cy="723465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특허 혹은 인증 등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544370" y="4333257"/>
            <a:ext cx="1790442" cy="364572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비즈니스 유형</a:t>
            </a:r>
            <a:r>
              <a:rPr lang="en-US" altLang="ko-KR" sz="1300" b="1" dirty="0">
                <a:solidFill>
                  <a:schemeClr val="tx1"/>
                </a:solidFill>
                <a:latin typeface="맑은 고딕"/>
              </a:rPr>
              <a:t>*</a:t>
            </a:r>
            <a:endParaRPr lang="ko-KR" altLang="en-US" sz="1300" b="1" dirty="0">
              <a:solidFill>
                <a:schemeClr val="tx1"/>
              </a:solidFill>
              <a:latin typeface="맑은 고딕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544370" y="4809387"/>
            <a:ext cx="1790442" cy="326571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n-US" altLang="ko-KR" sz="1300" b="1" dirty="0">
                <a:solidFill>
                  <a:schemeClr val="tx1"/>
                </a:solidFill>
                <a:latin typeface="맑은 고딕"/>
              </a:rPr>
              <a:t>HS CODE</a:t>
            </a: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 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1675962" y="7461940"/>
            <a:ext cx="4658849" cy="247215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300" b="1">
                <a:solidFill>
                  <a:schemeClr val="tx1"/>
                </a:solidFill>
                <a:latin typeface="맑은 고딕"/>
              </a:rPr>
              <a:t>회사 주소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675963" y="7780129"/>
            <a:ext cx="4658849" cy="247215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300" b="1">
                <a:solidFill>
                  <a:schemeClr val="tx1"/>
                </a:solidFill>
                <a:latin typeface="맑은 고딕"/>
              </a:rPr>
              <a:t>웹사이트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1675962" y="8107843"/>
            <a:ext cx="4658849" cy="247215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담당자명 </a:t>
            </a:r>
            <a:r>
              <a:rPr lang="en-US" altLang="ko-KR" sz="1300" b="1" dirty="0">
                <a:solidFill>
                  <a:schemeClr val="tx1"/>
                </a:solidFill>
                <a:latin typeface="맑은 고딕"/>
              </a:rPr>
              <a:t>/</a:t>
            </a: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 </a:t>
            </a:r>
            <a:r>
              <a:rPr lang="en-US" altLang="ko-KR" sz="1300" b="1" dirty="0">
                <a:solidFill>
                  <a:schemeClr val="tx1"/>
                </a:solidFill>
                <a:latin typeface="맑은 고딕"/>
              </a:rPr>
              <a:t>Tel :                        Email :</a:t>
            </a: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 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489615" y="6615911"/>
            <a:ext cx="3034391" cy="447341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주요 품목 </a:t>
            </a:r>
            <a:r>
              <a:rPr lang="en-US" altLang="ko-KR" sz="1300" b="1" dirty="0">
                <a:solidFill>
                  <a:schemeClr val="tx1"/>
                </a:solidFill>
                <a:latin typeface="맑은 고딕"/>
              </a:rPr>
              <a:t>, </a:t>
            </a: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사업 </a:t>
            </a:r>
            <a:r>
              <a:rPr lang="ko-KR" altLang="en-US" sz="1300" b="1" dirty="0" err="1">
                <a:solidFill>
                  <a:schemeClr val="tx1"/>
                </a:solidFill>
                <a:latin typeface="맑은 고딕"/>
              </a:rPr>
              <a:t>영역군</a:t>
            </a: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 등 기타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4544370" y="5267009"/>
            <a:ext cx="1790442" cy="683125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300" b="1" dirty="0">
                <a:solidFill>
                  <a:schemeClr val="tx1"/>
                </a:solidFill>
                <a:latin typeface="맑은 고딕"/>
              </a:rPr>
              <a:t>주요 제품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29BE2F-93F0-E27C-B3E7-17F3C44CA5F3}"/>
              </a:ext>
            </a:extLst>
          </p:cNvPr>
          <p:cNvSpPr txBox="1"/>
          <p:nvPr/>
        </p:nvSpPr>
        <p:spPr>
          <a:xfrm>
            <a:off x="1080655" y="8672945"/>
            <a:ext cx="5254156" cy="63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b="1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* </a:t>
            </a:r>
            <a:r>
              <a:rPr lang="ko-KR" altLang="en-US" sz="1000" b="1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비즈니스 유형</a:t>
            </a:r>
            <a:r>
              <a:rPr lang="en-US" altLang="ko-KR" sz="1000" kern="0" dirty="0">
                <a:solidFill>
                  <a:srgbClr val="000000"/>
                </a:solidFill>
                <a:latin typeface="+mj-ea"/>
                <a:ea typeface="+mj-ea"/>
              </a:rPr>
              <a:t>: </a:t>
            </a:r>
            <a:r>
              <a:rPr lang="ko-KR" altLang="en-US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제조</a:t>
            </a:r>
            <a:r>
              <a:rPr lang="en-US" altLang="ko-KR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/</a:t>
            </a:r>
            <a:r>
              <a:rPr lang="ko-KR" altLang="en-US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생산 </a:t>
            </a:r>
            <a:r>
              <a:rPr lang="en-US" altLang="ko-KR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(Manufacturer), </a:t>
            </a:r>
            <a:r>
              <a:rPr lang="ko-KR" altLang="en-US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유통</a:t>
            </a:r>
            <a:r>
              <a:rPr lang="en-US" altLang="ko-KR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/</a:t>
            </a:r>
            <a:r>
              <a:rPr lang="ko-KR" altLang="en-US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도매 </a:t>
            </a:r>
            <a:r>
              <a:rPr lang="en-US" altLang="ko-KR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(Distributor/Wholesaler), </a:t>
            </a:r>
            <a:r>
              <a:rPr lang="ko-KR" altLang="en-US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무역상사 </a:t>
            </a:r>
            <a:r>
              <a:rPr lang="en-US" altLang="ko-KR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(Trading Company), OEM/ODM, </a:t>
            </a:r>
            <a:r>
              <a:rPr lang="ko-KR" altLang="en-US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기타 </a:t>
            </a:r>
            <a:r>
              <a:rPr lang="en-US" altLang="ko-KR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(Specify): </a:t>
            </a:r>
            <a:r>
              <a:rPr lang="ko-KR" altLang="en-US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농기자재</a:t>
            </a:r>
            <a:r>
              <a:rPr lang="en-US" altLang="ko-KR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, </a:t>
            </a:r>
            <a:r>
              <a:rPr lang="ko-KR" altLang="en-US" sz="1000" kern="0" spc="0" dirty="0" err="1">
                <a:solidFill>
                  <a:srgbClr val="000000"/>
                </a:solidFill>
                <a:effectLst/>
                <a:latin typeface="+mj-ea"/>
                <a:ea typeface="+mj-ea"/>
              </a:rPr>
              <a:t>스마트팜</a:t>
            </a:r>
            <a:r>
              <a:rPr lang="ko-KR" altLang="en-US" sz="1000" kern="0" spc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 설비 등</a:t>
            </a:r>
          </a:p>
          <a:p>
            <a:endParaRPr lang="ko-KR" altLang="en-US" dirty="0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F29CA0D4-ED0C-9102-4AC5-90026B96C308}"/>
              </a:ext>
            </a:extLst>
          </p:cNvPr>
          <p:cNvSpPr/>
          <p:nvPr/>
        </p:nvSpPr>
        <p:spPr>
          <a:xfrm>
            <a:off x="277091" y="326503"/>
            <a:ext cx="1174486" cy="272661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rgbClr val="FF0000"/>
                </a:solidFill>
              </a:rPr>
              <a:t>영문 버전</a:t>
            </a:r>
          </a:p>
        </p:txBody>
      </p:sp>
    </p:spTree>
    <p:extLst>
      <p:ext uri="{BB962C8B-B14F-4D97-AF65-F5344CB8AC3E}">
        <p14:creationId xmlns:p14="http://schemas.microsoft.com/office/powerpoint/2010/main" val="34108356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49931"/>
          <a:stretch/>
        </p:blipFill>
        <p:spPr>
          <a:xfrm>
            <a:off x="67043" y="226242"/>
            <a:ext cx="6750217" cy="9511200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2707823" y="1282046"/>
            <a:ext cx="3674123" cy="347681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제품명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707823" y="1719317"/>
            <a:ext cx="3674123" cy="1031610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 소개 및 설명</a:t>
            </a:r>
          </a:p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 강점 기재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490194" y="1282046"/>
            <a:ext cx="2048680" cy="1470582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 사진</a:t>
            </a:r>
          </a:p>
          <a:p>
            <a:pPr lvl="0" algn="ctr">
              <a:defRPr/>
            </a:pP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(</a:t>
            </a: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고화질 이미지</a:t>
            </a: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)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490194" y="6841020"/>
            <a:ext cx="5891752" cy="1668017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추가 제품 사진</a:t>
            </a:r>
          </a:p>
          <a:p>
            <a:pPr lvl="0" algn="ctr">
              <a:defRPr/>
            </a:pP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(</a:t>
            </a: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고화질 이미지</a:t>
            </a: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)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490194" y="3172315"/>
            <a:ext cx="2048680" cy="1512807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 사진</a:t>
            </a:r>
          </a:p>
          <a:p>
            <a:pPr lvl="0" algn="ctr">
              <a:defRPr/>
            </a:pP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(</a:t>
            </a: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고화질 이미지</a:t>
            </a: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)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490194" y="5050536"/>
            <a:ext cx="2048680" cy="1512807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 사진</a:t>
            </a:r>
          </a:p>
          <a:p>
            <a:pPr lvl="0" algn="ctr">
              <a:defRPr/>
            </a:pP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(</a:t>
            </a: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고화질 이미지</a:t>
            </a:r>
            <a:r>
              <a:rPr lang="en-US" altLang="ko-KR" sz="1500" b="1" dirty="0">
                <a:solidFill>
                  <a:schemeClr val="tx1"/>
                </a:solidFill>
                <a:latin typeface="맑은 고딕"/>
              </a:rPr>
              <a:t>)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2707823" y="3172315"/>
            <a:ext cx="3674123" cy="391607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>
                <a:solidFill>
                  <a:schemeClr val="tx1"/>
                </a:solidFill>
                <a:latin typeface="맑은 고딕"/>
              </a:rPr>
              <a:t>제품명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2707823" y="3653512"/>
            <a:ext cx="3674123" cy="1031610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 소개 및 설명</a:t>
            </a:r>
          </a:p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 강점 기재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2707823" y="5050536"/>
            <a:ext cx="3674123" cy="391607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제품명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2707823" y="5531733"/>
            <a:ext cx="3674123" cy="1031610"/>
          </a:xfrm>
          <a:prstGeom prst="rect">
            <a:avLst/>
          </a:prstGeom>
          <a:solidFill>
            <a:srgbClr val="DFE6F7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 소개 및 설명</a:t>
            </a:r>
          </a:p>
          <a:p>
            <a:pPr lvl="0" algn="ctr">
              <a:defRPr/>
            </a:pPr>
            <a:r>
              <a:rPr lang="ko-KR" altLang="en-US" sz="1500" b="1" dirty="0">
                <a:solidFill>
                  <a:schemeClr val="tx1"/>
                </a:solidFill>
                <a:latin typeface="맑은 고딕"/>
              </a:rPr>
              <a:t>제품 강점 기재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71E78F17-49A7-B63F-BAE0-D74971A63FA0}"/>
              </a:ext>
            </a:extLst>
          </p:cNvPr>
          <p:cNvSpPr/>
          <p:nvPr/>
        </p:nvSpPr>
        <p:spPr>
          <a:xfrm>
            <a:off x="277091" y="326503"/>
            <a:ext cx="1174486" cy="272661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rgbClr val="FF0000"/>
                </a:solidFill>
              </a:rPr>
              <a:t>영문 버전</a:t>
            </a:r>
          </a:p>
        </p:txBody>
      </p:sp>
    </p:spTree>
    <p:extLst>
      <p:ext uri="{BB962C8B-B14F-4D97-AF65-F5344CB8AC3E}">
        <p14:creationId xmlns:p14="http://schemas.microsoft.com/office/powerpoint/2010/main" val="3273433745"/>
      </p:ext>
    </p:extLst>
  </p:cSld>
  <p:clrMapOvr>
    <a:masterClrMapping/>
  </p:clrMapOvr>
</p:sld>
</file>

<file path=ppt/theme/theme1.xml><?xml version="1.0" encoding="utf-8"?>
<a:theme xmlns:a="http://schemas.openxmlformats.org/drawing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4A45FF"/>
      </a:hlink>
      <a:folHlink>
        <a:srgbClr val="BE27BB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316</Words>
  <Application>Microsoft Office PowerPoint</Application>
  <PresentationFormat>A4 용지(210x297mm)</PresentationFormat>
  <Paragraphs>82</Paragraphs>
  <Slides>5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0" baseType="lpstr">
      <vt:lpstr>G마켓 산스 Bold</vt:lpstr>
      <vt:lpstr>맑은 고딕</vt:lpstr>
      <vt:lpstr>Arial</vt:lpstr>
      <vt:lpstr>Calibri</vt:lpstr>
      <vt:lpstr>한컴오피스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PPP123</dc:creator>
  <cp:lastModifiedBy>Administrator</cp:lastModifiedBy>
  <cp:revision>13</cp:revision>
  <dcterms:created xsi:type="dcterms:W3CDTF">2026-10-08T01:33:13Z</dcterms:created>
  <dcterms:modified xsi:type="dcterms:W3CDTF">2026-10-19T04:49:51Z</dcterms:modified>
  <cp:version>13.0.0.711</cp:version>
</cp:coreProperties>
</file>